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Hubot Sans"/>
      <p:regular r:id="rId11"/>
    </p:embeddedFont>
    <p:embeddedFont>
      <p:font typeface="Hubot Sans"/>
      <p:regular r:id="rId12"/>
    </p:embeddedFont>
    <p:embeddedFont>
      <p:font typeface="Roboto Condensed"/>
      <p:regular r:id="rId13"/>
    </p:embeddedFont>
    <p:embeddedFont>
      <p:font typeface="Roboto Condensed"/>
      <p:regular r:id="rId14"/>
    </p:embeddedFont>
    <p:embeddedFont>
      <p:font typeface="Roboto Condensed"/>
      <p:regular r:id="rId15"/>
    </p:embeddedFont>
    <p:embeddedFont>
      <p:font typeface="Roboto Condensed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Arduino Радар Система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Прост радар, реализиран с Arduino UNO, ултразвуков сензор и сервомотор.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660332"/>
            <a:ext cx="84909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Използвани компоненти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3709273"/>
            <a:ext cx="6407944" cy="816531"/>
          </a:xfrm>
          <a:prstGeom prst="roundRect">
            <a:avLst>
              <a:gd name="adj" fmla="val 41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3936087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Arduino UNO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548" y="3709273"/>
            <a:ext cx="6408063" cy="816531"/>
          </a:xfrm>
          <a:prstGeom prst="roundRect">
            <a:avLst>
              <a:gd name="adj" fmla="val 41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7655362" y="3936087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Ultrasonic Sensor HC-SR04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4752618"/>
            <a:ext cx="6407944" cy="816531"/>
          </a:xfrm>
          <a:prstGeom prst="roundRect">
            <a:avLst>
              <a:gd name="adj" fmla="val 41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0604" y="497943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Servo Motor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8548" y="4752618"/>
            <a:ext cx="6408063" cy="816531"/>
          </a:xfrm>
          <a:prstGeom prst="roundRect">
            <a:avLst>
              <a:gd name="adj" fmla="val 41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7655362" y="4979432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Arduino Shield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868561"/>
            <a:ext cx="63154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Принцип на работа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3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812274" y="2144316"/>
            <a:ext cx="35393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Завъртане на сензора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812274" y="2634734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Сервомоторът завърта ултразвуковия сензор.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3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812274" y="3505200"/>
            <a:ext cx="36914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Изпращане на импулс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812274" y="3995618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Сензорът изпраща ултразвуков импулс.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3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812274" y="4866084"/>
            <a:ext cx="42187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Измерване на разстояние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5812274" y="5356503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Изчислява се разстоянието до обекта.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13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812274" y="6226969"/>
            <a:ext cx="33273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Обработка на данни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5812274" y="6717387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Arduino обработва данните.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79846" y="51780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Демонстрация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2025-07-03T20:53:04Z</dcterms:created>
  <dcterms:modified xsi:type="dcterms:W3CDTF">2025-07-03T20:53:04Z</dcterms:modified>
</cp:coreProperties>
</file>